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313" r:id="rId2"/>
    <p:sldId id="279"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84" d="100"/>
          <a:sy n="84" d="100"/>
        </p:scale>
        <p:origin x="10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CA44450-FF07-480F-AB3E-346AE16832C0}" type="datetimeFigureOut">
              <a:rPr lang="en-US" smtClean="0"/>
              <a:t>4/12/2019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566FB93-75E8-436D-8E63-21904BC5C396}" type="slidenum">
              <a:rPr lang="en-US" smtClean="0"/>
              <a:t>‹#›</a:t>
            </a:fld>
            <a:endParaRPr lang="en-US"/>
          </a:p>
        </p:txBody>
      </p:sp>
    </p:spTree>
    <p:extLst>
      <p:ext uri="{BB962C8B-B14F-4D97-AF65-F5344CB8AC3E}">
        <p14:creationId xmlns:p14="http://schemas.microsoft.com/office/powerpoint/2010/main" val="1869162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423C7D-936B-40CB-9AB2-200D62F7BEE2}"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216288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23C7D-936B-40CB-9AB2-200D62F7BEE2}"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19057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23C7D-936B-40CB-9AB2-200D62F7BEE2}"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224406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23C7D-936B-40CB-9AB2-200D62F7BEE2}"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331366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423C7D-936B-40CB-9AB2-200D62F7BEE2}"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54751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423C7D-936B-40CB-9AB2-200D62F7BEE2}"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321449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423C7D-936B-40CB-9AB2-200D62F7BEE2}"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358991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423C7D-936B-40CB-9AB2-200D62F7BEE2}"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2804555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23C7D-936B-40CB-9AB2-200D62F7BEE2}"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313328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423C7D-936B-40CB-9AB2-200D62F7BEE2}"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2674367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423C7D-936B-40CB-9AB2-200D62F7BEE2}"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73B31-AC25-4FDD-80A2-CFA4E283D87A}" type="slidenum">
              <a:rPr lang="en-US" smtClean="0"/>
              <a:t>‹#›</a:t>
            </a:fld>
            <a:endParaRPr lang="en-US"/>
          </a:p>
        </p:txBody>
      </p:sp>
    </p:spTree>
    <p:extLst>
      <p:ext uri="{BB962C8B-B14F-4D97-AF65-F5344CB8AC3E}">
        <p14:creationId xmlns:p14="http://schemas.microsoft.com/office/powerpoint/2010/main" val="265237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423C7D-936B-40CB-9AB2-200D62F7BEE2}" type="datetimeFigureOut">
              <a:rPr lang="en-US" smtClean="0"/>
              <a:t>4/12/2019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73B31-AC25-4FDD-80A2-CFA4E283D87A}" type="slidenum">
              <a:rPr lang="en-US" smtClean="0"/>
              <a:t>‹#›</a:t>
            </a:fld>
            <a:endParaRPr lang="en-US"/>
          </a:p>
        </p:txBody>
      </p:sp>
    </p:spTree>
    <p:extLst>
      <p:ext uri="{BB962C8B-B14F-4D97-AF65-F5344CB8AC3E}">
        <p14:creationId xmlns:p14="http://schemas.microsoft.com/office/powerpoint/2010/main" val="860733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2"/>
          <a:stretch>
            <a:fillRect/>
          </a:stretch>
        </p:blipFill>
        <p:spPr>
          <a:xfrm>
            <a:off x="4783765" y="2462930"/>
            <a:ext cx="7162800" cy="3895725"/>
          </a:xfrm>
          <a:prstGeom prst="rect">
            <a:avLst/>
          </a:prstGeom>
          <a:ln>
            <a:solidFill>
              <a:schemeClr val="tx1"/>
            </a:solidFill>
          </a:ln>
        </p:spPr>
      </p:pic>
      <p:sp>
        <p:nvSpPr>
          <p:cNvPr id="2" name="Rectangle 1"/>
          <p:cNvSpPr/>
          <p:nvPr/>
        </p:nvSpPr>
        <p:spPr>
          <a:xfrm>
            <a:off x="0" y="0"/>
            <a:ext cx="12192000" cy="7366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3"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5450" y="219075"/>
            <a:ext cx="15621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4"/>
          <a:stretch>
            <a:fillRect/>
          </a:stretch>
        </p:blipFill>
        <p:spPr>
          <a:xfrm>
            <a:off x="691358" y="2645113"/>
            <a:ext cx="1926607" cy="3708356"/>
          </a:xfrm>
          <a:prstGeom prst="rect">
            <a:avLst/>
          </a:prstGeom>
          <a:ln>
            <a:solidFill>
              <a:schemeClr val="tx1"/>
            </a:solidFill>
          </a:ln>
        </p:spPr>
      </p:pic>
      <p:sp>
        <p:nvSpPr>
          <p:cNvPr id="15" name="Oval 14"/>
          <p:cNvSpPr/>
          <p:nvPr/>
        </p:nvSpPr>
        <p:spPr>
          <a:xfrm>
            <a:off x="726789" y="6019567"/>
            <a:ext cx="720587" cy="2897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5"/>
          <a:stretch>
            <a:fillRect/>
          </a:stretch>
        </p:blipFill>
        <p:spPr>
          <a:xfrm>
            <a:off x="5157451" y="1650147"/>
            <a:ext cx="1247775" cy="695325"/>
          </a:xfrm>
          <a:prstGeom prst="rect">
            <a:avLst/>
          </a:prstGeom>
          <a:ln>
            <a:solidFill>
              <a:schemeClr val="tx1"/>
            </a:solidFill>
          </a:ln>
        </p:spPr>
      </p:pic>
      <p:sp>
        <p:nvSpPr>
          <p:cNvPr id="23" name="TextBox 22"/>
          <p:cNvSpPr txBox="1"/>
          <p:nvPr/>
        </p:nvSpPr>
        <p:spPr>
          <a:xfrm>
            <a:off x="7518969" y="2849313"/>
            <a:ext cx="710632" cy="341561"/>
          </a:xfrm>
          <a:prstGeom prst="rect">
            <a:avLst/>
          </a:prstGeom>
          <a:solidFill>
            <a:schemeClr val="accent1"/>
          </a:solidFill>
          <a:ln>
            <a:solidFill>
              <a:schemeClr val="tx1"/>
            </a:solidFill>
          </a:ln>
        </p:spPr>
        <p:txBody>
          <a:bodyPr wrap="square" rtlCol="0">
            <a:spAutoFit/>
          </a:bodyPr>
          <a:lstStyle/>
          <a:p>
            <a:r>
              <a:rPr lang="en-US" sz="1600" dirty="0" smtClean="0">
                <a:solidFill>
                  <a:schemeClr val="bg1"/>
                </a:solidFill>
              </a:rPr>
              <a:t>Step 3</a:t>
            </a:r>
          </a:p>
        </p:txBody>
      </p:sp>
      <p:sp>
        <p:nvSpPr>
          <p:cNvPr id="48" name="Oval 47"/>
          <p:cNvSpPr/>
          <p:nvPr/>
        </p:nvSpPr>
        <p:spPr>
          <a:xfrm>
            <a:off x="4682096" y="5667372"/>
            <a:ext cx="950710" cy="3640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4712773" y="1430488"/>
            <a:ext cx="761713" cy="338554"/>
          </a:xfrm>
          <a:prstGeom prst="rect">
            <a:avLst/>
          </a:prstGeom>
          <a:solidFill>
            <a:schemeClr val="accent1"/>
          </a:solidFill>
          <a:ln>
            <a:solidFill>
              <a:schemeClr val="tx1"/>
            </a:solidFill>
          </a:ln>
        </p:spPr>
        <p:txBody>
          <a:bodyPr wrap="square" rtlCol="0">
            <a:spAutoFit/>
          </a:bodyPr>
          <a:lstStyle/>
          <a:p>
            <a:r>
              <a:rPr lang="en-US" sz="1600" dirty="0" smtClean="0">
                <a:solidFill>
                  <a:schemeClr val="bg1"/>
                </a:solidFill>
              </a:rPr>
              <a:t>Step 2</a:t>
            </a:r>
            <a:endParaRPr lang="en-US" sz="1600" dirty="0">
              <a:solidFill>
                <a:schemeClr val="bg1"/>
              </a:solidFill>
            </a:endParaRPr>
          </a:p>
        </p:txBody>
      </p:sp>
      <p:sp>
        <p:nvSpPr>
          <p:cNvPr id="58" name="TextBox 57"/>
          <p:cNvSpPr txBox="1"/>
          <p:nvPr/>
        </p:nvSpPr>
        <p:spPr>
          <a:xfrm>
            <a:off x="6220337" y="3450886"/>
            <a:ext cx="830837" cy="338554"/>
          </a:xfrm>
          <a:prstGeom prst="rect">
            <a:avLst/>
          </a:prstGeom>
          <a:solidFill>
            <a:schemeClr val="accent1"/>
          </a:solidFill>
          <a:ln>
            <a:solidFill>
              <a:schemeClr val="tx1"/>
            </a:solidFill>
          </a:ln>
        </p:spPr>
        <p:txBody>
          <a:bodyPr wrap="square" rtlCol="0">
            <a:spAutoFit/>
          </a:bodyPr>
          <a:lstStyle/>
          <a:p>
            <a:r>
              <a:rPr lang="en-US" sz="1600" dirty="0" smtClean="0">
                <a:solidFill>
                  <a:schemeClr val="bg1"/>
                </a:solidFill>
              </a:rPr>
              <a:t>Step </a:t>
            </a:r>
            <a:r>
              <a:rPr lang="en-US" sz="1600" dirty="0">
                <a:solidFill>
                  <a:schemeClr val="bg1"/>
                </a:solidFill>
              </a:rPr>
              <a:t>4</a:t>
            </a:r>
            <a:endParaRPr lang="en-US" sz="1600" dirty="0" smtClean="0">
              <a:solidFill>
                <a:schemeClr val="bg1"/>
              </a:solidFill>
            </a:endParaRPr>
          </a:p>
        </p:txBody>
      </p:sp>
      <p:sp>
        <p:nvSpPr>
          <p:cNvPr id="59" name="TextBox 58"/>
          <p:cNvSpPr txBox="1"/>
          <p:nvPr/>
        </p:nvSpPr>
        <p:spPr>
          <a:xfrm>
            <a:off x="6220336" y="4400599"/>
            <a:ext cx="830837" cy="338554"/>
          </a:xfrm>
          <a:prstGeom prst="rect">
            <a:avLst/>
          </a:prstGeom>
          <a:solidFill>
            <a:schemeClr val="accent1"/>
          </a:solidFill>
          <a:ln>
            <a:solidFill>
              <a:schemeClr val="tx1"/>
            </a:solidFill>
          </a:ln>
        </p:spPr>
        <p:txBody>
          <a:bodyPr wrap="square" rtlCol="0">
            <a:spAutoFit/>
          </a:bodyPr>
          <a:lstStyle/>
          <a:p>
            <a:r>
              <a:rPr lang="en-US" sz="1600" dirty="0" smtClean="0">
                <a:solidFill>
                  <a:schemeClr val="bg1"/>
                </a:solidFill>
              </a:rPr>
              <a:t>Step </a:t>
            </a:r>
            <a:r>
              <a:rPr lang="en-US" sz="1600" dirty="0">
                <a:solidFill>
                  <a:schemeClr val="bg1"/>
                </a:solidFill>
              </a:rPr>
              <a:t>5</a:t>
            </a:r>
            <a:endParaRPr lang="en-US" sz="1600" dirty="0" smtClean="0">
              <a:solidFill>
                <a:schemeClr val="bg1"/>
              </a:solidFill>
            </a:endParaRPr>
          </a:p>
        </p:txBody>
      </p:sp>
      <p:sp>
        <p:nvSpPr>
          <p:cNvPr id="60" name="TextBox 59"/>
          <p:cNvSpPr txBox="1"/>
          <p:nvPr/>
        </p:nvSpPr>
        <p:spPr>
          <a:xfrm>
            <a:off x="8464313" y="5019907"/>
            <a:ext cx="830837" cy="338554"/>
          </a:xfrm>
          <a:prstGeom prst="rect">
            <a:avLst/>
          </a:prstGeom>
          <a:solidFill>
            <a:schemeClr val="accent1"/>
          </a:solidFill>
          <a:ln>
            <a:solidFill>
              <a:schemeClr val="tx1"/>
            </a:solidFill>
          </a:ln>
        </p:spPr>
        <p:txBody>
          <a:bodyPr wrap="square" rtlCol="0">
            <a:spAutoFit/>
          </a:bodyPr>
          <a:lstStyle/>
          <a:p>
            <a:r>
              <a:rPr lang="en-US" sz="1600" dirty="0" smtClean="0">
                <a:solidFill>
                  <a:schemeClr val="bg1"/>
                </a:solidFill>
              </a:rPr>
              <a:t>Step </a:t>
            </a:r>
            <a:r>
              <a:rPr lang="en-US" sz="1600" dirty="0">
                <a:solidFill>
                  <a:schemeClr val="bg1"/>
                </a:solidFill>
              </a:rPr>
              <a:t>6</a:t>
            </a:r>
            <a:endParaRPr lang="en-US" sz="1600" dirty="0" smtClean="0">
              <a:solidFill>
                <a:schemeClr val="bg1"/>
              </a:solidFill>
            </a:endParaRPr>
          </a:p>
        </p:txBody>
      </p:sp>
      <p:sp>
        <p:nvSpPr>
          <p:cNvPr id="61" name="TextBox 60"/>
          <p:cNvSpPr txBox="1"/>
          <p:nvPr/>
        </p:nvSpPr>
        <p:spPr>
          <a:xfrm>
            <a:off x="5781338" y="5730397"/>
            <a:ext cx="830837" cy="338554"/>
          </a:xfrm>
          <a:prstGeom prst="rect">
            <a:avLst/>
          </a:prstGeom>
          <a:solidFill>
            <a:schemeClr val="accent1"/>
          </a:solidFill>
          <a:ln>
            <a:solidFill>
              <a:schemeClr val="tx1"/>
            </a:solidFill>
          </a:ln>
        </p:spPr>
        <p:txBody>
          <a:bodyPr wrap="square" rtlCol="0">
            <a:spAutoFit/>
          </a:bodyPr>
          <a:lstStyle/>
          <a:p>
            <a:r>
              <a:rPr lang="en-US" sz="1600" dirty="0" smtClean="0">
                <a:solidFill>
                  <a:schemeClr val="bg1"/>
                </a:solidFill>
              </a:rPr>
              <a:t>Step 7</a:t>
            </a:r>
          </a:p>
        </p:txBody>
      </p:sp>
      <p:sp>
        <p:nvSpPr>
          <p:cNvPr id="63" name="TextBox 62"/>
          <p:cNvSpPr txBox="1"/>
          <p:nvPr/>
        </p:nvSpPr>
        <p:spPr>
          <a:xfrm>
            <a:off x="3976231" y="548035"/>
            <a:ext cx="3894843" cy="461665"/>
          </a:xfrm>
          <a:prstGeom prst="rect">
            <a:avLst/>
          </a:prstGeom>
          <a:solidFill>
            <a:schemeClr val="accent1"/>
          </a:solidFill>
          <a:ln w="12700">
            <a:solidFill>
              <a:schemeClr val="accent1">
                <a:lumMod val="75000"/>
              </a:schemeClr>
            </a:solidFill>
          </a:ln>
        </p:spPr>
        <p:txBody>
          <a:bodyPr wrap="square" rtlCol="0">
            <a:spAutoFit/>
          </a:bodyPr>
          <a:lstStyle/>
          <a:p>
            <a:pPr algn="ctr"/>
            <a:r>
              <a:rPr lang="en-US" sz="2400" dirty="0" smtClean="0">
                <a:solidFill>
                  <a:schemeClr val="bg1"/>
                </a:solidFill>
              </a:rPr>
              <a:t>Notes – Create and View </a:t>
            </a:r>
            <a:endParaRPr lang="en-US" sz="1600" dirty="0">
              <a:solidFill>
                <a:schemeClr val="bg1"/>
              </a:solidFill>
            </a:endParaRPr>
          </a:p>
        </p:txBody>
      </p:sp>
      <p:sp>
        <p:nvSpPr>
          <p:cNvPr id="64" name="TextBox 63"/>
          <p:cNvSpPr txBox="1"/>
          <p:nvPr/>
        </p:nvSpPr>
        <p:spPr>
          <a:xfrm>
            <a:off x="239257" y="888815"/>
            <a:ext cx="2460752" cy="1569660"/>
          </a:xfrm>
          <a:prstGeom prst="rect">
            <a:avLst/>
          </a:prstGeom>
          <a:solidFill>
            <a:schemeClr val="accent1"/>
          </a:solidFill>
          <a:ln w="12700">
            <a:solidFill>
              <a:schemeClr val="accent1">
                <a:lumMod val="75000"/>
              </a:schemeClr>
            </a:solidFill>
          </a:ln>
        </p:spPr>
        <p:txBody>
          <a:bodyPr wrap="square" rtlCol="0">
            <a:spAutoFit/>
          </a:bodyPr>
          <a:lstStyle/>
          <a:p>
            <a:r>
              <a:rPr lang="en-US" sz="1600" dirty="0" smtClean="0">
                <a:solidFill>
                  <a:schemeClr val="bg1"/>
                </a:solidFill>
              </a:rPr>
              <a:t>Step 1-To </a:t>
            </a:r>
            <a:r>
              <a:rPr lang="en-US" sz="1600" dirty="0">
                <a:solidFill>
                  <a:schemeClr val="bg1"/>
                </a:solidFill>
              </a:rPr>
              <a:t>create or manage notes for reporting staff, select the leader tab and mange the individual staff via notes on the tool dropdown menu.</a:t>
            </a:r>
          </a:p>
        </p:txBody>
      </p:sp>
      <p:sp>
        <p:nvSpPr>
          <p:cNvPr id="66" name="TextBox 65"/>
          <p:cNvSpPr txBox="1"/>
          <p:nvPr/>
        </p:nvSpPr>
        <p:spPr>
          <a:xfrm>
            <a:off x="2700009" y="2817882"/>
            <a:ext cx="2012764" cy="2800767"/>
          </a:xfrm>
          <a:prstGeom prst="rect">
            <a:avLst/>
          </a:prstGeom>
          <a:solidFill>
            <a:schemeClr val="accent1"/>
          </a:solidFill>
          <a:ln w="12700">
            <a:solidFill>
              <a:schemeClr val="accent1">
                <a:lumMod val="75000"/>
              </a:schemeClr>
            </a:solidFill>
          </a:ln>
        </p:spPr>
        <p:txBody>
          <a:bodyPr wrap="square" rtlCol="0">
            <a:spAutoFit/>
          </a:bodyPr>
          <a:lstStyle/>
          <a:p>
            <a:r>
              <a:rPr lang="en-US" sz="1600" dirty="0">
                <a:solidFill>
                  <a:schemeClr val="bg1"/>
                </a:solidFill>
              </a:rPr>
              <a:t>Step </a:t>
            </a:r>
            <a:r>
              <a:rPr lang="en-US" sz="1600" dirty="0" smtClean="0">
                <a:solidFill>
                  <a:schemeClr val="bg1"/>
                </a:solidFill>
              </a:rPr>
              <a:t>2 </a:t>
            </a:r>
            <a:r>
              <a:rPr lang="en-US" sz="1600" dirty="0">
                <a:solidFill>
                  <a:schemeClr val="bg1"/>
                </a:solidFill>
              </a:rPr>
              <a:t>– Select add a new note</a:t>
            </a:r>
          </a:p>
          <a:p>
            <a:r>
              <a:rPr lang="en-US" sz="1600" dirty="0">
                <a:solidFill>
                  <a:schemeClr val="bg1"/>
                </a:solidFill>
              </a:rPr>
              <a:t>Step </a:t>
            </a:r>
            <a:r>
              <a:rPr lang="en-US" sz="1600" dirty="0" smtClean="0">
                <a:solidFill>
                  <a:schemeClr val="bg1"/>
                </a:solidFill>
              </a:rPr>
              <a:t>3 </a:t>
            </a:r>
            <a:r>
              <a:rPr lang="en-US" sz="1600" dirty="0">
                <a:solidFill>
                  <a:schemeClr val="bg1"/>
                </a:solidFill>
              </a:rPr>
              <a:t>– Name the note</a:t>
            </a:r>
          </a:p>
          <a:p>
            <a:r>
              <a:rPr lang="en-US" sz="1600" dirty="0">
                <a:solidFill>
                  <a:schemeClr val="bg1"/>
                </a:solidFill>
              </a:rPr>
              <a:t>Step </a:t>
            </a:r>
            <a:r>
              <a:rPr lang="en-US" sz="1600" dirty="0" smtClean="0">
                <a:solidFill>
                  <a:schemeClr val="bg1"/>
                </a:solidFill>
              </a:rPr>
              <a:t>4 </a:t>
            </a:r>
            <a:r>
              <a:rPr lang="en-US" sz="1600" dirty="0">
                <a:solidFill>
                  <a:schemeClr val="bg1"/>
                </a:solidFill>
              </a:rPr>
              <a:t>- Select visibility</a:t>
            </a:r>
          </a:p>
          <a:p>
            <a:r>
              <a:rPr lang="en-US" sz="1600" dirty="0">
                <a:solidFill>
                  <a:schemeClr val="bg1"/>
                </a:solidFill>
              </a:rPr>
              <a:t>Step </a:t>
            </a:r>
            <a:r>
              <a:rPr lang="en-US" sz="1600" dirty="0" smtClean="0">
                <a:solidFill>
                  <a:schemeClr val="bg1"/>
                </a:solidFill>
              </a:rPr>
              <a:t>5 </a:t>
            </a:r>
            <a:r>
              <a:rPr lang="en-US" sz="1600" dirty="0">
                <a:solidFill>
                  <a:schemeClr val="bg1"/>
                </a:solidFill>
              </a:rPr>
              <a:t>- Complete details</a:t>
            </a:r>
          </a:p>
          <a:p>
            <a:r>
              <a:rPr lang="en-US" sz="1600" dirty="0">
                <a:solidFill>
                  <a:schemeClr val="bg1"/>
                </a:solidFill>
              </a:rPr>
              <a:t>Step </a:t>
            </a:r>
            <a:r>
              <a:rPr lang="en-US" sz="1600" dirty="0" smtClean="0">
                <a:solidFill>
                  <a:schemeClr val="bg1"/>
                </a:solidFill>
              </a:rPr>
              <a:t>6 </a:t>
            </a:r>
            <a:r>
              <a:rPr lang="en-US" sz="1600" dirty="0">
                <a:solidFill>
                  <a:schemeClr val="bg1"/>
                </a:solidFill>
              </a:rPr>
              <a:t>- Attach </a:t>
            </a:r>
            <a:r>
              <a:rPr lang="en-US" sz="1600" dirty="0" smtClean="0">
                <a:solidFill>
                  <a:schemeClr val="bg1"/>
                </a:solidFill>
              </a:rPr>
              <a:t>support if desired</a:t>
            </a:r>
            <a:endParaRPr lang="en-US" sz="1600" dirty="0">
              <a:solidFill>
                <a:schemeClr val="bg1"/>
              </a:solidFill>
            </a:endParaRPr>
          </a:p>
          <a:p>
            <a:r>
              <a:rPr lang="en-US" sz="1600" dirty="0">
                <a:solidFill>
                  <a:schemeClr val="bg1"/>
                </a:solidFill>
              </a:rPr>
              <a:t>Step </a:t>
            </a:r>
            <a:r>
              <a:rPr lang="en-US" sz="1600" dirty="0" smtClean="0">
                <a:solidFill>
                  <a:schemeClr val="bg1"/>
                </a:solidFill>
              </a:rPr>
              <a:t>7 </a:t>
            </a:r>
            <a:r>
              <a:rPr lang="en-US" sz="1600" dirty="0">
                <a:solidFill>
                  <a:schemeClr val="bg1"/>
                </a:solidFill>
              </a:rPr>
              <a:t>- </a:t>
            </a:r>
            <a:r>
              <a:rPr lang="en-US" sz="1600" dirty="0" smtClean="0">
                <a:solidFill>
                  <a:schemeClr val="bg1"/>
                </a:solidFill>
              </a:rPr>
              <a:t>SAVE</a:t>
            </a:r>
            <a:endParaRPr lang="en-US" sz="1600" dirty="0">
              <a:solidFill>
                <a:schemeClr val="bg1"/>
              </a:solidFill>
            </a:endParaRPr>
          </a:p>
        </p:txBody>
      </p:sp>
      <p:sp>
        <p:nvSpPr>
          <p:cNvPr id="67" name="TextBox 66"/>
          <p:cNvSpPr txBox="1"/>
          <p:nvPr/>
        </p:nvSpPr>
        <p:spPr>
          <a:xfrm>
            <a:off x="10210883" y="4499291"/>
            <a:ext cx="1567548" cy="1569660"/>
          </a:xfrm>
          <a:prstGeom prst="rect">
            <a:avLst/>
          </a:prstGeom>
          <a:solidFill>
            <a:schemeClr val="accent1"/>
          </a:solidFill>
          <a:ln w="12700">
            <a:solidFill>
              <a:schemeClr val="accent1">
                <a:lumMod val="75000"/>
              </a:schemeClr>
            </a:solidFill>
          </a:ln>
        </p:spPr>
        <p:txBody>
          <a:bodyPr wrap="square" rtlCol="0">
            <a:spAutoFit/>
          </a:bodyPr>
          <a:lstStyle/>
          <a:p>
            <a:r>
              <a:rPr lang="en-US" sz="1600" b="1" dirty="0">
                <a:solidFill>
                  <a:schemeClr val="bg1"/>
                </a:solidFill>
              </a:rPr>
              <a:t>Tip</a:t>
            </a:r>
            <a:r>
              <a:rPr lang="en-US" sz="1600" dirty="0">
                <a:solidFill>
                  <a:schemeClr val="bg1"/>
                </a:solidFill>
              </a:rPr>
              <a:t>: Notes are private to you only or dotted line managers may be included.</a:t>
            </a:r>
          </a:p>
        </p:txBody>
      </p:sp>
      <p:sp>
        <p:nvSpPr>
          <p:cNvPr id="19" name="TextBox 18"/>
          <p:cNvSpPr txBox="1"/>
          <p:nvPr/>
        </p:nvSpPr>
        <p:spPr>
          <a:xfrm>
            <a:off x="161969" y="5639137"/>
            <a:ext cx="761713" cy="338554"/>
          </a:xfrm>
          <a:prstGeom prst="rect">
            <a:avLst/>
          </a:prstGeom>
          <a:solidFill>
            <a:schemeClr val="accent1"/>
          </a:solidFill>
          <a:ln>
            <a:solidFill>
              <a:schemeClr val="tx1"/>
            </a:solidFill>
          </a:ln>
        </p:spPr>
        <p:txBody>
          <a:bodyPr wrap="square" rtlCol="0">
            <a:spAutoFit/>
          </a:bodyPr>
          <a:lstStyle/>
          <a:p>
            <a:r>
              <a:rPr lang="en-US" sz="1600" dirty="0" smtClean="0">
                <a:solidFill>
                  <a:schemeClr val="bg1"/>
                </a:solidFill>
              </a:rPr>
              <a:t>Step 1</a:t>
            </a:r>
            <a:endParaRPr lang="en-US" sz="1600" dirty="0">
              <a:solidFill>
                <a:schemeClr val="bg1"/>
              </a:solidFill>
            </a:endParaRPr>
          </a:p>
        </p:txBody>
      </p:sp>
    </p:spTree>
    <p:extLst>
      <p:ext uri="{BB962C8B-B14F-4D97-AF65-F5344CB8AC3E}">
        <p14:creationId xmlns:p14="http://schemas.microsoft.com/office/powerpoint/2010/main" val="3704275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366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3"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5450" y="219075"/>
            <a:ext cx="15621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a:stretch>
            <a:fillRect/>
          </a:stretch>
        </p:blipFill>
        <p:spPr>
          <a:xfrm>
            <a:off x="141987" y="1188462"/>
            <a:ext cx="9622779" cy="5212338"/>
          </a:xfrm>
          <a:prstGeom prst="rect">
            <a:avLst/>
          </a:prstGeom>
          <a:ln>
            <a:solidFill>
              <a:schemeClr val="accent1">
                <a:lumMod val="75000"/>
              </a:schemeClr>
            </a:solidFill>
          </a:ln>
        </p:spPr>
      </p:pic>
      <p:pic>
        <p:nvPicPr>
          <p:cNvPr id="11" name="Picture 10"/>
          <p:cNvPicPr>
            <a:picLocks noChangeAspect="1"/>
          </p:cNvPicPr>
          <p:nvPr/>
        </p:nvPicPr>
        <p:blipFill>
          <a:blip r:embed="rId4"/>
          <a:stretch>
            <a:fillRect/>
          </a:stretch>
        </p:blipFill>
        <p:spPr>
          <a:xfrm>
            <a:off x="8269243" y="4910840"/>
            <a:ext cx="2453437" cy="1745480"/>
          </a:xfrm>
          <a:prstGeom prst="rect">
            <a:avLst/>
          </a:prstGeom>
          <a:ln>
            <a:solidFill>
              <a:schemeClr val="accent1">
                <a:lumMod val="75000"/>
              </a:schemeClr>
            </a:solidFill>
          </a:ln>
        </p:spPr>
      </p:pic>
      <p:cxnSp>
        <p:nvCxnSpPr>
          <p:cNvPr id="14" name="Straight Arrow Connector 13"/>
          <p:cNvCxnSpPr/>
          <p:nvPr/>
        </p:nvCxnSpPr>
        <p:spPr>
          <a:xfrm flipH="1" flipV="1">
            <a:off x="9392319" y="1772179"/>
            <a:ext cx="744895" cy="6170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5"/>
          <a:stretch>
            <a:fillRect/>
          </a:stretch>
        </p:blipFill>
        <p:spPr>
          <a:xfrm>
            <a:off x="1886902" y="1286717"/>
            <a:ext cx="1514475" cy="342900"/>
          </a:xfrm>
          <a:prstGeom prst="rect">
            <a:avLst/>
          </a:prstGeom>
        </p:spPr>
      </p:pic>
      <p:cxnSp>
        <p:nvCxnSpPr>
          <p:cNvPr id="25" name="Straight Arrow Connector 24"/>
          <p:cNvCxnSpPr/>
          <p:nvPr/>
        </p:nvCxnSpPr>
        <p:spPr>
          <a:xfrm flipH="1">
            <a:off x="9906856" y="4487744"/>
            <a:ext cx="245284" cy="3382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11980" y="5451342"/>
            <a:ext cx="2387085" cy="1077218"/>
          </a:xfrm>
          <a:prstGeom prst="rect">
            <a:avLst/>
          </a:prstGeom>
          <a:solidFill>
            <a:schemeClr val="accent1"/>
          </a:solidFill>
          <a:ln w="12700">
            <a:solidFill>
              <a:schemeClr val="accent1">
                <a:lumMod val="75000"/>
              </a:schemeClr>
            </a:solidFill>
          </a:ln>
        </p:spPr>
        <p:txBody>
          <a:bodyPr wrap="square" rtlCol="0">
            <a:spAutoFit/>
          </a:bodyPr>
          <a:lstStyle/>
          <a:p>
            <a:r>
              <a:rPr lang="en-US" sz="1600" b="1" dirty="0">
                <a:solidFill>
                  <a:schemeClr val="bg1"/>
                </a:solidFill>
              </a:rPr>
              <a:t>Tip</a:t>
            </a:r>
            <a:r>
              <a:rPr lang="en-US" sz="1600" dirty="0">
                <a:solidFill>
                  <a:schemeClr val="bg1"/>
                </a:solidFill>
              </a:rPr>
              <a:t>: Should there be a dotted line manager, their notes will appear on the staff notes page.</a:t>
            </a:r>
          </a:p>
        </p:txBody>
      </p:sp>
      <p:sp>
        <p:nvSpPr>
          <p:cNvPr id="26" name="TextBox 25"/>
          <p:cNvSpPr txBox="1"/>
          <p:nvPr/>
        </p:nvSpPr>
        <p:spPr>
          <a:xfrm>
            <a:off x="10029498" y="1526157"/>
            <a:ext cx="1953057" cy="3293209"/>
          </a:xfrm>
          <a:prstGeom prst="rect">
            <a:avLst/>
          </a:prstGeom>
          <a:solidFill>
            <a:schemeClr val="accent1"/>
          </a:solidFill>
          <a:ln w="12700">
            <a:solidFill>
              <a:schemeClr val="accent1">
                <a:lumMod val="75000"/>
              </a:schemeClr>
            </a:solidFill>
          </a:ln>
        </p:spPr>
        <p:txBody>
          <a:bodyPr wrap="square" rtlCol="0">
            <a:spAutoFit/>
          </a:bodyPr>
          <a:lstStyle/>
          <a:p>
            <a:r>
              <a:rPr lang="en-US" sz="1600" dirty="0">
                <a:solidFill>
                  <a:schemeClr val="bg1"/>
                </a:solidFill>
              </a:rPr>
              <a:t>Notes may be viewed from the tool dropdown menu when you “Manage” staff or as shown below from within the review for convenience. Notes are helpful to add throughout the year </a:t>
            </a:r>
            <a:r>
              <a:rPr lang="en-US" sz="1600" dirty="0" smtClean="0">
                <a:solidFill>
                  <a:schemeClr val="bg1"/>
                </a:solidFill>
              </a:rPr>
              <a:t>to document items for </a:t>
            </a:r>
            <a:r>
              <a:rPr lang="en-US" sz="1600" dirty="0">
                <a:solidFill>
                  <a:schemeClr val="bg1"/>
                </a:solidFill>
              </a:rPr>
              <a:t>the performance </a:t>
            </a:r>
            <a:r>
              <a:rPr lang="en-US" sz="1600" dirty="0" smtClean="0">
                <a:solidFill>
                  <a:schemeClr val="bg1"/>
                </a:solidFill>
              </a:rPr>
              <a:t>review.</a:t>
            </a:r>
            <a:endParaRPr lang="en-US" sz="1600" dirty="0">
              <a:solidFill>
                <a:schemeClr val="bg1"/>
              </a:solidFill>
            </a:endParaRPr>
          </a:p>
        </p:txBody>
      </p:sp>
      <p:sp>
        <p:nvSpPr>
          <p:cNvPr id="12" name="TextBox 11"/>
          <p:cNvSpPr txBox="1"/>
          <p:nvPr/>
        </p:nvSpPr>
        <p:spPr>
          <a:xfrm>
            <a:off x="3976231" y="548035"/>
            <a:ext cx="3894843" cy="461665"/>
          </a:xfrm>
          <a:prstGeom prst="rect">
            <a:avLst/>
          </a:prstGeom>
          <a:solidFill>
            <a:schemeClr val="accent1"/>
          </a:solidFill>
          <a:ln w="12700">
            <a:solidFill>
              <a:schemeClr val="accent1">
                <a:lumMod val="75000"/>
              </a:schemeClr>
            </a:solidFill>
          </a:ln>
        </p:spPr>
        <p:txBody>
          <a:bodyPr wrap="square" rtlCol="0">
            <a:spAutoFit/>
          </a:bodyPr>
          <a:lstStyle/>
          <a:p>
            <a:pPr algn="ctr"/>
            <a:r>
              <a:rPr lang="en-US" sz="2400" dirty="0" smtClean="0">
                <a:solidFill>
                  <a:schemeClr val="bg1"/>
                </a:solidFill>
              </a:rPr>
              <a:t>Notes – Create and View </a:t>
            </a:r>
            <a:endParaRPr lang="en-US" sz="1600" dirty="0">
              <a:solidFill>
                <a:schemeClr val="bg1"/>
              </a:solidFill>
            </a:endParaRPr>
          </a:p>
        </p:txBody>
      </p:sp>
    </p:spTree>
    <p:extLst>
      <p:ext uri="{BB962C8B-B14F-4D97-AF65-F5344CB8AC3E}">
        <p14:creationId xmlns:p14="http://schemas.microsoft.com/office/powerpoint/2010/main" val="3324371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14136</TotalTime>
  <Words>164</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University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Wynn, Jennifer Marie</dc:creator>
  <cp:lastModifiedBy>Houser, Carol B</cp:lastModifiedBy>
  <cp:revision>324</cp:revision>
  <cp:lastPrinted>2019-04-09T19:53:13Z</cp:lastPrinted>
  <dcterms:created xsi:type="dcterms:W3CDTF">2019-03-29T14:34:43Z</dcterms:created>
  <dcterms:modified xsi:type="dcterms:W3CDTF">2019-04-12T14:54:54Z</dcterms:modified>
</cp:coreProperties>
</file>